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4" r:id="rId8"/>
    <p:sldId id="265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9" d="100"/>
          <a:sy n="69" d="100"/>
        </p:scale>
        <p:origin x="470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D05DB-D491-8C4C-86E1-8D97AA949B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4C5175-37E6-624C-9089-19281017D7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8804A3-7415-454A-A7C0-88BD169B3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30BDA-DB46-1B48-9B9A-C1D72319E960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2CDD4-2706-1F42-B312-7E3D17D3A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B7D27-E7DE-C548-A4CF-D6D5247C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A2C53-496E-5A44-B678-151C7F1C4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701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6525C-2653-EB44-B561-C0859EC33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438FC-E64B-0447-B060-09E0EB6C6B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C6F589-0CEF-DA42-91B2-C0F47E8A5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30BDA-DB46-1B48-9B9A-C1D72319E960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4409D-ED4B-8C41-A119-388BE04D6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F19BF-27EA-C249-93F9-D06E6237D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A2C53-496E-5A44-B678-151C7F1C4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6001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B2B31E-968D-D14F-9FA4-D64BAF6E82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ADCB86-ABB6-624D-A755-F3E5D64C98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D6340-C6F0-7E40-A8D2-B85B5B656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30BDA-DB46-1B48-9B9A-C1D72319E960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48225-AC9F-6541-A18A-AC2A4161E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556B0-DEFA-F242-B40C-0AFD10EB1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A2C53-496E-5A44-B678-151C7F1C4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9814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8EBC0-8B96-9D4F-9AA7-E1474F886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55812-3E29-5149-B8D9-3E98ED11A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7ABD5-5F8A-AC44-8C22-503341F79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30BDA-DB46-1B48-9B9A-C1D72319E960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558E2-4A1D-AC4A-BE82-6CCA07549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93D11-9F47-AB43-9E20-7737D9BF4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A2C53-496E-5A44-B678-151C7F1C4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704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6F8E3-1B51-6740-93A3-B33E88163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A3DC94-4688-F348-96D4-930C2F191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3F6A8-C5E8-3548-89CC-783C0175F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30BDA-DB46-1B48-9B9A-C1D72319E960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26957-219E-2A47-A92D-BB4DA6E2B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64811-936F-6C4E-984A-3DEF5FE04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A2C53-496E-5A44-B678-151C7F1C4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288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D424-BD6C-D943-90C3-60D000BA1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E46B7-C4E5-414C-828B-E2F1753DC3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F7028F-76E4-5F4F-B032-8402A9138C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672CFB-4D62-8E47-ACDA-15FC57075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30BDA-DB46-1B48-9B9A-C1D72319E960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BB4F1-4118-5446-85C2-B41D4FE5B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3656E-730E-4245-B275-A88674B2D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A2C53-496E-5A44-B678-151C7F1C4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6346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A8EAC-651A-1445-8BE7-0BD8E984E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AB6F1D-8BA5-F24B-B3A4-99672E14F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54C50-1DEA-2A4F-B042-34F982017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130313-FD83-3F49-A759-A1803C6249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2FBF3C-41D3-DD41-88B4-D6948285FE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F84E02-6CA4-3749-9925-91B6F4D5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30BDA-DB46-1B48-9B9A-C1D72319E960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085458-37B6-6447-B058-D69D5B9B7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96DAB3-6D2E-934F-9719-B461DC557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A2C53-496E-5A44-B678-151C7F1C4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5243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1A944-E7B0-F24C-A008-F95D46149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640589-05BD-F547-856E-43D56A624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30BDA-DB46-1B48-9B9A-C1D72319E960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023DC4-E69A-FA43-8F4A-375180C18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BCACD3-A352-8C44-BE2F-EB74920E2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A2C53-496E-5A44-B678-151C7F1C4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459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50165C-8F53-8D4F-97CB-3E4677C10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30BDA-DB46-1B48-9B9A-C1D72319E960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1AD5D9-02D6-4847-AAD0-9BE4A8B02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1E8D79-980B-F343-A3DB-5044FEE04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A2C53-496E-5A44-B678-151C7F1C4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4214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26A3B-07A9-DF48-8B31-B249AC7BA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3007C-5CB9-8947-8E13-E8A91494A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155D4B-0188-B54C-AFAE-CE377CC66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415328-29CE-A848-AA6A-865CC4F7B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30BDA-DB46-1B48-9B9A-C1D72319E960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FA0BA4-FE47-8242-BF5B-189CA393E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35815-EF72-984E-99C8-B3CB8F57F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A2C53-496E-5A44-B678-151C7F1C4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1231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034F8-53F4-4242-83F6-975CF38CA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444316-D92C-1D4B-8CD8-FFF6E10DF2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F03E45-8B39-4746-9881-E86EF8FE5F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23748F-79A4-E443-81C3-C9F5AC9B3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30BDA-DB46-1B48-9B9A-C1D72319E960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7F101E-274A-944A-9C5E-33A7DDBFC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6111D6-90FC-5842-A1AD-BBACB9C02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A2C53-496E-5A44-B678-151C7F1C4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3485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787264-2843-624D-8968-8433FD63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B8560F-AFB8-524F-B5D6-6DC47A7B05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E66A5-4139-EC45-ABE8-13E89716AD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30BDA-DB46-1B48-9B9A-C1D72319E960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BB9D8-20BD-6743-A6BB-D7E4A0109A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D89CF-DFBA-7F45-BEAF-BD31F4517F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A2C53-496E-5A44-B678-151C7F1C4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889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4BC52-FB5A-A049-8E89-BB73E70F8A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35607F-7991-EF43-A614-698DB66139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DFECC13-BB14-864E-B874-18B7BA1BE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049"/>
            <a:ext cx="12192000" cy="716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170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281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96444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D89E8-F53D-1C4C-868A-A6CD4D30C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230CEAA-1261-434D-A6D5-54BD9A61F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324799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21071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70933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ndroid Emulator - Pixel_XL_API_28_5554 2020-06-25 14-19-0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7632" r="1385" b="6698"/>
          <a:stretch/>
        </p:blipFill>
        <p:spPr>
          <a:xfrm>
            <a:off x="3782242" y="713509"/>
            <a:ext cx="7827867" cy="38100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996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3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ndroid Emulator - Pixel_XL_API_28_5554 2020-06-25 13-50-0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6680" r="6994" b="1315"/>
          <a:stretch/>
        </p:blipFill>
        <p:spPr>
          <a:xfrm>
            <a:off x="928254" y="171866"/>
            <a:ext cx="3248891" cy="6598211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5134205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1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78029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0</Words>
  <Application>Microsoft Office PowerPoint</Application>
  <PresentationFormat>Widescreen</PresentationFormat>
  <Paragraphs>0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Laurencia Anzela</dc:creator>
  <cp:lastModifiedBy>Stella Stefalen</cp:lastModifiedBy>
  <cp:revision>14</cp:revision>
  <dcterms:created xsi:type="dcterms:W3CDTF">2020-06-04T07:30:38Z</dcterms:created>
  <dcterms:modified xsi:type="dcterms:W3CDTF">2020-06-25T15:35:50Z</dcterms:modified>
</cp:coreProperties>
</file>